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Garnett 1" panose="020B0604020202020204" charset="0"/>
      <p:regular r:id="rId25"/>
    </p:embeddedFont>
    <p:embeddedFont>
      <p:font typeface="Garnett 2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68197-A7D4-4CC0-9C08-9C53EB8D2AFE}" v="1" dt="2024-09-24T13:56:08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delSld modSld">
      <pc:chgData name="Data Analyst" userId="a87940b5-5381-4fb3-bebe-612d0594214f" providerId="ADAL" clId="{18968197-A7D4-4CC0-9C08-9C53EB8D2AFE}" dt="2024-09-24T14:55:13.712" v="16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">
        <pc:chgData name="Data Analyst" userId="a87940b5-5381-4fb3-bebe-612d0594214f" providerId="ADAL" clId="{18968197-A7D4-4CC0-9C08-9C53EB8D2AFE}" dt="2024-09-23T20:52:09.013" v="6" actId="2696"/>
        <pc:sldMkLst>
          <pc:docMk/>
          <pc:sldMk cId="0" sldId="264"/>
        </pc:sldMkLst>
      </pc:sldChg>
      <pc:sldChg chg="addSp delSp modSp mod">
        <pc:chgData name="Data Analyst" userId="a87940b5-5381-4fb3-bebe-612d0594214f" providerId="ADAL" clId="{18968197-A7D4-4CC0-9C08-9C53EB8D2AFE}" dt="2024-09-24T14:55:13.712" v="16" actId="478"/>
        <pc:sldMkLst>
          <pc:docMk/>
          <pc:sldMk cId="0" sldId="265"/>
        </pc:sldMkLst>
        <pc:spChg chg="del">
          <ac:chgData name="Data Analyst" userId="a87940b5-5381-4fb3-bebe-612d0594214f" providerId="ADAL" clId="{18968197-A7D4-4CC0-9C08-9C53EB8D2AFE}" dt="2024-09-23T20:52:17.391" v="7" actId="478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6" creationId="{36B55639-1B4D-FBF0-8C16-B23949D8C342}"/>
          </ac:spMkLst>
        </pc:spChg>
        <pc:spChg chg="del">
          <ac:chgData name="Data Analyst" userId="a87940b5-5381-4fb3-bebe-612d0594214f" providerId="ADAL" clId="{18968197-A7D4-4CC0-9C08-9C53EB8D2AFE}" dt="2024-09-23T20:52:27.260" v="12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8" creationId="{BBA438FD-319C-1390-BAE0-71F2A6E17F83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9" creationId="{F6063C08-F85C-F0CE-0503-93F2A8088F5E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0" creationId="{CD5C82BA-A1A9-8A1C-985A-D679F7AC3F57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1" creationId="{FD490BA5-932A-2B8C-E01D-B97F7184E946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2" creationId="{4A1544B8-FF89-D1FB-200D-6E4989C08734}"/>
          </ac:spMkLst>
        </pc:spChg>
        <pc:spChg chg="del mod">
          <ac:chgData name="Data Analyst" userId="a87940b5-5381-4fb3-bebe-612d0594214f" providerId="ADAL" clId="{18968197-A7D4-4CC0-9C08-9C53EB8D2AFE}" dt="2024-09-24T14:55:13.712" v="16" actId="478"/>
          <ac:spMkLst>
            <pc:docMk/>
            <pc:sldMk cId="0" sldId="265"/>
            <ac:spMk id="13" creationId="{954A9B5F-5A1A-4336-9321-22790F85893A}"/>
          </ac:spMkLst>
        </pc:spChg>
        <pc:spChg chg="del mod">
          <ac:chgData name="Data Analyst" userId="a87940b5-5381-4fb3-bebe-612d0594214f" providerId="ADAL" clId="{18968197-A7D4-4CC0-9C08-9C53EB8D2AFE}" dt="2024-09-23T20:52:23.356" v="10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4" creationId="{F44A0DC9-01B0-2E7E-9CBD-0E7271D15C67}"/>
          </ac:spMkLst>
        </pc:spChg>
        <pc:grpChg chg="add del">
          <ac:chgData name="Data Analyst" userId="a87940b5-5381-4fb3-bebe-612d0594214f" providerId="ADAL" clId="{18968197-A7D4-4CC0-9C08-9C53EB8D2AFE}" dt="2024-09-23T20:52:20.504" v="9" actId="478"/>
          <ac:grpSpMkLst>
            <pc:docMk/>
            <pc:sldMk cId="0" sldId="265"/>
            <ac:grpSpMk id="3" creationId="{00000000-0000-0000-0000-000000000000}"/>
          </ac:grpSpMkLst>
        </pc:grpChg>
        <pc:grpChg chg="add mod">
          <ac:chgData name="Data Analyst" userId="a87940b5-5381-4fb3-bebe-612d0594214f" providerId="ADAL" clId="{18968197-A7D4-4CC0-9C08-9C53EB8D2AFE}" dt="2024-09-24T13:56:08.608" v="13"/>
          <ac:grpSpMkLst>
            <pc:docMk/>
            <pc:sldMk cId="0" sldId="265"/>
            <ac:grpSpMk id="7" creationId="{732CAE32-810C-FADE-0320-DE853384C10F}"/>
          </ac:grpSpMkLst>
        </pc:grpChg>
        <pc:grpChg chg="del">
          <ac:chgData name="Data Analyst" userId="a87940b5-5381-4fb3-bebe-612d0594214f" providerId="ADAL" clId="{18968197-A7D4-4CC0-9C08-9C53EB8D2AFE}" dt="2024-09-23T20:52:25.564" v="11" actId="478"/>
          <ac:grpSpMkLst>
            <pc:docMk/>
            <pc:sldMk cId="0" sldId="265"/>
            <ac:grpSpMk id="8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4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5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9.png"/><Relationship Id="rId7" Type="http://schemas.openxmlformats.org/officeDocument/2006/relationships/image" Target="../media/image5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sv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27.sv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5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7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0.svg"/><Relationship Id="rId1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8.jpeg"/><Relationship Id="rId16" Type="http://schemas.openxmlformats.org/officeDocument/2006/relationships/image" Target="../media/image23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30297" y="1057275"/>
            <a:ext cx="4538437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Testing- Overall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Overall Numbers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6B55639-1B4D-FBF0-8C16-B23949D8C342}"/>
              </a:ext>
            </a:extLst>
          </p:cNvPr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732CAE32-810C-FADE-0320-DE853384C10F}"/>
              </a:ext>
            </a:extLst>
          </p:cNvPr>
          <p:cNvGrpSpPr/>
          <p:nvPr/>
        </p:nvGrpSpPr>
        <p:grpSpPr>
          <a:xfrm>
            <a:off x="10958075" y="3368124"/>
            <a:ext cx="887485" cy="4711912"/>
            <a:chOff x="0" y="0"/>
            <a:chExt cx="1183313" cy="6282550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BBA438FD-319C-1390-BAE0-71F2A6E17F83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6063C08-F85C-F0CE-0503-93F2A8088F5E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D5C82BA-A1A9-8A1C-985A-D679F7AC3F57}"/>
                </a:ext>
              </a:extLst>
            </p:cNvPr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D490BA5-932A-2B8C-E01D-B97F7184E94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A1544B8-FF89-D1FB-200D-6E4989C08734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44A0DC9-01B0-2E7E-9CBD-0E7271D15C67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3701" y="870830"/>
            <a:ext cx="5978959" cy="120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(Difference between Toronto 2020 Census and HQ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84" y="1889620"/>
            <a:ext cx="11227856" cy="85979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081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00554C"/>
                </a:solidFill>
                <a:latin typeface="Garnett 3"/>
                <a:ea typeface="Garnett 3"/>
                <a:cs typeface="Garnett 3"/>
                <a:sym typeface="Garnett 3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3972" y="1930826"/>
            <a:ext cx="2401963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048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5303" y="1930826"/>
            <a:ext cx="2176294" cy="56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3"/>
              </a:lnSpc>
            </a:pPr>
            <a:r>
              <a:rPr lang="en-US" sz="2048">
                <a:solidFill>
                  <a:srgbClr val="3A36A1"/>
                </a:solidFill>
                <a:latin typeface="Garnett 3"/>
                <a:ea typeface="Garnett 3"/>
                <a:cs typeface="Garnett 3"/>
                <a:sym typeface="Garnett 3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9286052" y="2950449"/>
            <a:ext cx="0" cy="6457214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622</Words>
  <Application>Microsoft Office PowerPoint</Application>
  <PresentationFormat>Custom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Garnett 1</vt:lpstr>
      <vt:lpstr>Lucidity Expand</vt:lpstr>
      <vt:lpstr>Arial</vt:lpstr>
      <vt:lpstr>Garnett 2</vt:lpstr>
      <vt:lpstr>Poppins Bold</vt:lpstr>
      <vt:lpstr>Calibri</vt:lpstr>
      <vt:lpstr>Poppins</vt:lpstr>
      <vt:lpstr>Garnett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2024 SH Board Meeting Slide Deck</dc:title>
  <cp:lastModifiedBy>Data Analyst</cp:lastModifiedBy>
  <cp:revision>8</cp:revision>
  <dcterms:created xsi:type="dcterms:W3CDTF">2006-08-16T00:00:00Z</dcterms:created>
  <dcterms:modified xsi:type="dcterms:W3CDTF">2024-09-24T14:55:19Z</dcterms:modified>
  <dc:identifier>DAGKFNpDbPg</dc:identifier>
</cp:coreProperties>
</file>